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CB8E-3475-D04E-8E3B-73BC6BBDF0FE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FFFE2-A53B-8749-A61F-AA2268DDB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CB8E-3475-D04E-8E3B-73BC6BBDF0FE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FFFE2-A53B-8749-A61F-AA2268DDB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CB8E-3475-D04E-8E3B-73BC6BBDF0FE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FFFE2-A53B-8749-A61F-AA2268DDB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CB8E-3475-D04E-8E3B-73BC6BBDF0FE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FFFE2-A53B-8749-A61F-AA2268DDB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CB8E-3475-D04E-8E3B-73BC6BBDF0FE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FFFE2-A53B-8749-A61F-AA2268DDB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CB8E-3475-D04E-8E3B-73BC6BBDF0FE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FFFE2-A53B-8749-A61F-AA2268DDB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CB8E-3475-D04E-8E3B-73BC6BBDF0FE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FFFE2-A53B-8749-A61F-AA2268DDB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CB8E-3475-D04E-8E3B-73BC6BBDF0FE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FFFE2-A53B-8749-A61F-AA2268DDB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CB8E-3475-D04E-8E3B-73BC6BBDF0FE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FFFE2-A53B-8749-A61F-AA2268DDB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CB8E-3475-D04E-8E3B-73BC6BBDF0FE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FFFE2-A53B-8749-A61F-AA2268DDB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CB8E-3475-D04E-8E3B-73BC6BBDF0FE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FFFE2-A53B-8749-A61F-AA2268DDB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2CB8E-3475-D04E-8E3B-73BC6BBDF0FE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FFFE2-A53B-8749-A61F-AA2268DDB5F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2A Infinitives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Infinitive – a verb in its most basic form, before it has been changed.</a:t>
            </a:r>
          </a:p>
          <a:p>
            <a:r>
              <a:rPr lang="en-US" dirty="0" smtClean="0"/>
              <a:t>“TO” something in English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58793" y="3551695"/>
          <a:ext cx="6096000" cy="2574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3617">
                <a:tc>
                  <a:txBody>
                    <a:bodyPr/>
                    <a:lstStyle/>
                    <a:p>
                      <a:r>
                        <a:rPr lang="en-US" dirty="0" smtClean="0"/>
                        <a:t>Infinitive</a:t>
                      </a:r>
                      <a:r>
                        <a:rPr lang="en-US" baseline="0" dirty="0" smtClean="0"/>
                        <a:t> Endings: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617">
                <a:tc>
                  <a:txBody>
                    <a:bodyPr/>
                    <a:lstStyle/>
                    <a:p>
                      <a:r>
                        <a:rPr lang="en-US" dirty="0" smtClean="0"/>
                        <a:t>-ER – Example: </a:t>
                      </a:r>
                      <a:r>
                        <a:rPr lang="en-US" dirty="0" err="1" smtClean="0"/>
                        <a:t>Regarder</a:t>
                      </a:r>
                      <a:r>
                        <a:rPr lang="en-US" dirty="0" smtClean="0"/>
                        <a:t> – TO watch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617">
                <a:tc>
                  <a:txBody>
                    <a:bodyPr/>
                    <a:lstStyle/>
                    <a:p>
                      <a:r>
                        <a:rPr lang="en-US" dirty="0" smtClean="0"/>
                        <a:t>-IR – Example: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Dormir</a:t>
                      </a:r>
                      <a:r>
                        <a:rPr lang="en-US" baseline="0" dirty="0" smtClean="0"/>
                        <a:t> – TO sleep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617">
                <a:tc>
                  <a:txBody>
                    <a:bodyPr/>
                    <a:lstStyle/>
                    <a:p>
                      <a:r>
                        <a:rPr lang="en-US" dirty="0" smtClean="0"/>
                        <a:t>-RE – Example: </a:t>
                      </a:r>
                      <a:r>
                        <a:rPr lang="en-US" dirty="0" err="1" smtClean="0"/>
                        <a:t>Prendre</a:t>
                      </a:r>
                      <a:r>
                        <a:rPr lang="en-US" baseline="0" dirty="0" smtClean="0"/>
                        <a:t> – TO take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51670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Which are infinitives?  Raise your hand each time an infinitive is shown.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51670"/>
            <a:ext cx="8229600" cy="610633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Aller</a:t>
            </a:r>
            <a:endParaRPr lang="en-US" dirty="0" smtClean="0"/>
          </a:p>
          <a:p>
            <a:r>
              <a:rPr lang="en-US" dirty="0" smtClean="0"/>
              <a:t>Faire </a:t>
            </a:r>
          </a:p>
          <a:p>
            <a:r>
              <a:rPr lang="en-US" dirty="0" err="1" smtClean="0"/>
              <a:t>Regarde</a:t>
            </a:r>
            <a:r>
              <a:rPr lang="en-US" dirty="0" smtClean="0"/>
              <a:t> </a:t>
            </a:r>
          </a:p>
          <a:p>
            <a:r>
              <a:rPr lang="en-US" dirty="0" smtClean="0"/>
              <a:t>To study</a:t>
            </a:r>
          </a:p>
          <a:p>
            <a:r>
              <a:rPr lang="en-US" dirty="0" err="1" smtClean="0"/>
              <a:t>Nager</a:t>
            </a:r>
            <a:endParaRPr lang="en-US" dirty="0" smtClean="0"/>
          </a:p>
          <a:p>
            <a:r>
              <a:rPr lang="en-US" dirty="0" err="1" smtClean="0"/>
              <a:t>Nages</a:t>
            </a:r>
            <a:endParaRPr lang="en-US" dirty="0" smtClean="0"/>
          </a:p>
          <a:p>
            <a:r>
              <a:rPr lang="en-US" dirty="0" err="1" smtClean="0"/>
              <a:t>Skie</a:t>
            </a:r>
            <a:endParaRPr lang="en-US" dirty="0" smtClean="0"/>
          </a:p>
          <a:p>
            <a:r>
              <a:rPr lang="en-US" dirty="0" err="1" smtClean="0"/>
              <a:t>Jouer</a:t>
            </a:r>
            <a:endParaRPr lang="en-US" dirty="0" smtClean="0"/>
          </a:p>
          <a:p>
            <a:r>
              <a:rPr lang="en-US" dirty="0" err="1" smtClean="0"/>
              <a:t>Téléphonent</a:t>
            </a:r>
            <a:endParaRPr lang="en-US" dirty="0" smtClean="0"/>
          </a:p>
          <a:p>
            <a:r>
              <a:rPr lang="en-US" dirty="0" smtClean="0"/>
              <a:t>To listen</a:t>
            </a:r>
          </a:p>
          <a:p>
            <a:r>
              <a:rPr lang="en-US" dirty="0" err="1" smtClean="0"/>
              <a:t>Aimons</a:t>
            </a:r>
            <a:endParaRPr lang="en-US" dirty="0" smtClean="0"/>
          </a:p>
          <a:p>
            <a:r>
              <a:rPr lang="en-US" dirty="0" smtClean="0"/>
              <a:t>Aimer</a:t>
            </a:r>
          </a:p>
          <a:p>
            <a:r>
              <a:rPr lang="en-US" dirty="0" err="1" smtClean="0"/>
              <a:t>Sortir</a:t>
            </a:r>
            <a:endParaRPr lang="en-US" dirty="0" smtClean="0"/>
          </a:p>
          <a:p>
            <a:r>
              <a:rPr lang="en-US" dirty="0" err="1" smtClean="0"/>
              <a:t>Prendre</a:t>
            </a:r>
            <a:endParaRPr lang="en-US" dirty="0" smtClean="0"/>
          </a:p>
          <a:p>
            <a:r>
              <a:rPr lang="en-US" dirty="0" err="1" smtClean="0"/>
              <a:t>Avoir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85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2A Infinitives</vt:lpstr>
      <vt:lpstr>Which are infinitives?  Raise your hand each time an infinitive is shown.</vt:lpstr>
    </vt:vector>
  </TitlesOfParts>
  <Company>Classrooms for the Future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2A Infinitives</dc:title>
  <dc:creator>PA Department of Education Classrooms for the Future</dc:creator>
  <cp:lastModifiedBy>User</cp:lastModifiedBy>
  <cp:revision>4</cp:revision>
  <dcterms:created xsi:type="dcterms:W3CDTF">2012-09-24T12:07:25Z</dcterms:created>
  <dcterms:modified xsi:type="dcterms:W3CDTF">2018-06-20T13:48:19Z</dcterms:modified>
</cp:coreProperties>
</file>